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5" r:id="rId11"/>
    <p:sldId id="266" r:id="rId12"/>
  </p:sldIdLst>
  <p:sldSz cx="8953500" cy="5143500"/>
  <p:notesSz cx="5143500" cy="89535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9" d="100"/>
          <a:sy n="89" d="100"/>
        </p:scale>
        <p:origin x="1032" y="2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0.png"/><Relationship Id="rId7" Type="http://schemas.openxmlformats.org/officeDocument/2006/relationships/image" Target="../media/image2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9" Type="http://schemas.openxmlformats.org/officeDocument/2006/relationships/image" Target="../media/image3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12" Type="http://schemas.openxmlformats.org/officeDocument/2006/relationships/image" Target="../media/image36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1.png"/><Relationship Id="rId11" Type="http://schemas.openxmlformats.org/officeDocument/2006/relationships/image" Target="../media/image35.png"/><Relationship Id="rId5" Type="http://schemas.openxmlformats.org/officeDocument/2006/relationships/image" Target="../media/image10.png"/><Relationship Id="rId10" Type="http://schemas.openxmlformats.org/officeDocument/2006/relationships/image" Target="../media/image34.png"/><Relationship Id="rId4" Type="http://schemas.openxmlformats.org/officeDocument/2006/relationships/image" Target="../media/image9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6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5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-1"/>
            <a:ext cx="8999944" cy="5143501"/>
            <a:chOff x="-2226263" y="131044"/>
            <a:chExt cx="11395318" cy="514350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226263" y="131044"/>
              <a:ext cx="11395318" cy="5143501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1885950" y="1558420"/>
            <a:ext cx="5596000" cy="1454362"/>
            <a:chOff x="1678190" y="1410275"/>
            <a:chExt cx="5596000" cy="1454362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659174" y="1410275"/>
              <a:ext cx="1615017" cy="1405708"/>
              <a:chOff x="5659174" y="1410275"/>
              <a:chExt cx="1615017" cy="1405708"/>
            </a:xfrm>
          </p:grpSpPr>
          <p:grpSp>
            <p:nvGrpSpPr>
              <p:cNvPr id="1004" name="그룹 1004"/>
              <p:cNvGrpSpPr/>
              <p:nvPr/>
            </p:nvGrpSpPr>
            <p:grpSpPr>
              <a:xfrm>
                <a:off x="5861485" y="1598471"/>
                <a:ext cx="1036251" cy="656904"/>
                <a:chOff x="5861485" y="1598471"/>
                <a:chExt cx="1036251" cy="656904"/>
              </a:xfrm>
            </p:grpSpPr>
            <p:pic>
              <p:nvPicPr>
                <p:cNvPr id="8" name="Object 7"/>
                <p:cNvPicPr>
                  <a:picLocks noChangeAspect="1"/>
                </p:cNvPicPr>
                <p:nvPr/>
              </p:nvPicPr>
              <p:blipFill>
                <a:blip r:embed="rId3" cstate="print"/>
                <a:stretch>
                  <a:fillRect/>
                </a:stretch>
              </p:blipFill>
              <p:spPr>
                <a:xfrm rot="9300000">
                  <a:off x="5861485" y="1598471"/>
                  <a:ext cx="1036251" cy="656904"/>
                </a:xfrm>
                <a:prstGeom prst="rect">
                  <a:avLst/>
                </a:prstGeom>
              </p:spPr>
            </p:pic>
          </p:grpSp>
          <p:grpSp>
            <p:nvGrpSpPr>
              <p:cNvPr id="1005" name="그룹 1005"/>
              <p:cNvGrpSpPr/>
              <p:nvPr/>
            </p:nvGrpSpPr>
            <p:grpSpPr>
              <a:xfrm>
                <a:off x="5659174" y="1821892"/>
                <a:ext cx="1615017" cy="994091"/>
                <a:chOff x="5659174" y="1821892"/>
                <a:chExt cx="1615017" cy="994091"/>
              </a:xfrm>
            </p:grpSpPr>
            <p:pic>
              <p:nvPicPr>
                <p:cNvPr id="11" name="Object 10"/>
                <p:cNvPicPr>
                  <a:picLocks noChangeAspect="1"/>
                </p:cNvPicPr>
                <p:nvPr/>
              </p:nvPicPr>
              <p:blipFill>
                <a:blip r:embed="rId4" cstate="print"/>
                <a:stretch>
                  <a:fillRect/>
                </a:stretch>
              </p:blipFill>
              <p:spPr>
                <a:xfrm>
                  <a:off x="5659174" y="1821892"/>
                  <a:ext cx="1615017" cy="994091"/>
                </a:xfrm>
                <a:prstGeom prst="rect">
                  <a:avLst/>
                </a:prstGeom>
              </p:spPr>
            </p:pic>
          </p:grpSp>
        </p:grpSp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610285" y="1616337"/>
              <a:ext cx="4348764" cy="1288154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0" y="3290940"/>
            <a:ext cx="8953500" cy="1852560"/>
            <a:chOff x="5372615" y="3584441"/>
            <a:chExt cx="5257800" cy="1852560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5372615" y="3584441"/>
              <a:ext cx="5257800" cy="185256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 rot="2215443">
            <a:off x="-249" y="-3178"/>
            <a:ext cx="8953997" cy="1539091"/>
            <a:chOff x="-3997563" y="-997843"/>
            <a:chExt cx="10073014" cy="1852560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 rot="8580000">
              <a:off x="-3997563" y="-997843"/>
              <a:ext cx="10073014" cy="185256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2768"/>
            <a:ext cx="1010740" cy="309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4587"/>
            <a:ext cx="3875424" cy="5308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7404"/>
            <a:ext cx="1527062" cy="43827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555190" y="891186"/>
            <a:ext cx="2454395" cy="2363492"/>
            <a:chOff x="555190" y="891186"/>
            <a:chExt cx="2454395" cy="236349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55190" y="891186"/>
              <a:ext cx="2454395" cy="2363492"/>
            </a:xfrm>
            <a:prstGeom prst="rect">
              <a:avLst/>
            </a:prstGeom>
          </p:spPr>
        </p:pic>
      </p:grpSp>
      <p:pic>
        <p:nvPicPr>
          <p:cNvPr id="12" name="Object 11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266629" y="3405429"/>
            <a:ext cx="8164664" cy="147018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065540" y="891186"/>
            <a:ext cx="3473307" cy="2539004"/>
            <a:chOff x="4065540" y="891186"/>
            <a:chExt cx="3473307" cy="2539004"/>
          </a:xfrm>
        </p:grpSpPr>
        <p:pic>
          <p:nvPicPr>
            <p:cNvPr id="14" name="Object 1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4065540" y="891186"/>
              <a:ext cx="3473307" cy="253900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10930"/>
            <a:ext cx="8953500" cy="844500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06391" y="32768"/>
            <a:ext cx="1010740" cy="309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48562" y="324587"/>
            <a:ext cx="3875424" cy="5308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97423" y="177059"/>
            <a:ext cx="1270605" cy="438719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1030079" y="971816"/>
            <a:ext cx="7142857" cy="4542764"/>
            <a:chOff x="1030079" y="971816"/>
            <a:chExt cx="7142857" cy="4542764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2913376" y="4707051"/>
              <a:ext cx="3438589" cy="490404"/>
              <a:chOff x="2913376" y="4707051"/>
              <a:chExt cx="3438589" cy="490404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9" cstate="print"/>
              <a:stretch>
                <a:fillRect/>
              </a:stretch>
            </p:blipFill>
            <p:spPr>
              <a:xfrm>
                <a:off x="2913376" y="4707051"/>
                <a:ext cx="3438589" cy="490404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1671722" y="971816"/>
              <a:ext cx="5855120" cy="3966844"/>
              <a:chOff x="1671722" y="971816"/>
              <a:chExt cx="5855120" cy="3966844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1671722" y="971816"/>
                <a:ext cx="5855120" cy="3966844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030079" y="4409818"/>
              <a:ext cx="7138531" cy="1101293"/>
              <a:chOff x="1030079" y="4409818"/>
              <a:chExt cx="7138531" cy="1101293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>
                <a:off x="1030079" y="4409818"/>
                <a:ext cx="7138531" cy="1101293"/>
              </a:xfrm>
              <a:prstGeom prst="rect">
                <a:avLst/>
              </a:prstGeom>
            </p:spPr>
          </p:pic>
        </p:grpSp>
      </p:grpSp>
      <p:pic>
        <p:nvPicPr>
          <p:cNvPr id="5" name="미니프로젝트_시연영상">
            <a:hlinkClick r:id="" action="ppaction://media"/>
            <a:extLst>
              <a:ext uri="{FF2B5EF4-FFF2-40B4-BE49-F238E27FC236}">
                <a16:creationId xmlns:a16="http://schemas.microsoft.com/office/drawing/2014/main" id="{C1AF5DB3-94B8-D3C3-3941-AC4772A78EA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799879" y="1099644"/>
            <a:ext cx="5572471" cy="31031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538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2495066" cy="5143500"/>
            <a:chOff x="-3191502" y="-166050"/>
            <a:chExt cx="5562116" cy="595730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3191502" y="-166050"/>
              <a:ext cx="5562116" cy="5957300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18104" y="767307"/>
            <a:ext cx="1990362" cy="1312724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681052" y="1902452"/>
            <a:ext cx="3034962" cy="189097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2768"/>
            <a:ext cx="1010740" cy="309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4587"/>
            <a:ext cx="3875424" cy="5308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7059"/>
            <a:ext cx="2951129" cy="5308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28365" y="1203929"/>
            <a:ext cx="7673429" cy="3274429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2768"/>
            <a:ext cx="1010740" cy="309178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4587"/>
            <a:ext cx="3875424" cy="53084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7059"/>
            <a:ext cx="2104548" cy="530843"/>
          </a:xfrm>
          <a:prstGeom prst="rect">
            <a:avLst/>
          </a:prstGeom>
        </p:spPr>
      </p:pic>
      <p:pic>
        <p:nvPicPr>
          <p:cNvPr id="9" name="Object 8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238300" y="973059"/>
            <a:ext cx="7228092" cy="4081807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1874"/>
            <a:ext cx="1010978" cy="315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0682"/>
            <a:ext cx="3875738" cy="538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3155"/>
            <a:ext cx="2389195" cy="538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19" y="1390114"/>
            <a:ext cx="7738388" cy="2906749"/>
            <a:chOff x="141819" y="1390114"/>
            <a:chExt cx="7738388" cy="290674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19" y="1390114"/>
              <a:ext cx="7738388" cy="290674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1E1E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1874"/>
            <a:ext cx="1010978" cy="315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0682"/>
            <a:ext cx="3875738" cy="538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3155"/>
            <a:ext cx="2389195" cy="538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41819" y="824502"/>
            <a:ext cx="7923913" cy="4161719"/>
            <a:chOff x="141819" y="824502"/>
            <a:chExt cx="7923913" cy="4161719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1819" y="824502"/>
              <a:ext cx="7923913" cy="4161719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1874"/>
            <a:ext cx="1010978" cy="315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0682"/>
            <a:ext cx="3875738" cy="538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7405"/>
            <a:ext cx="2974414" cy="530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970554"/>
            <a:ext cx="5100975" cy="3682232"/>
            <a:chOff x="0" y="970554"/>
            <a:chExt cx="5100975" cy="3682232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970554"/>
              <a:ext cx="5100975" cy="3682232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1874"/>
            <a:ext cx="1010978" cy="315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0682"/>
            <a:ext cx="3875738" cy="538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3155"/>
            <a:ext cx="2808071" cy="538652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795490"/>
            <a:ext cx="8012478" cy="4376816"/>
            <a:chOff x="0" y="795490"/>
            <a:chExt cx="8012478" cy="4376816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795490"/>
              <a:ext cx="8012478" cy="4376816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30384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9064286" cy="766041"/>
            <a:chOff x="0" y="0"/>
            <a:chExt cx="9064286" cy="76604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32143" y="-347665"/>
              <a:ext cx="18128571" cy="1532082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9064286" cy="766041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106391" y="31874"/>
            <a:ext cx="1010978" cy="315826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148562" y="320682"/>
            <a:ext cx="3875738" cy="538653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97423" y="177405"/>
            <a:ext cx="3019919" cy="530157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0" y="1214583"/>
            <a:ext cx="8952381" cy="2713690"/>
            <a:chOff x="0" y="1214583"/>
            <a:chExt cx="8952381" cy="2713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1214583"/>
              <a:ext cx="8952381" cy="271369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0</Words>
  <Application>Microsoft Office PowerPoint</Application>
  <PresentationFormat>사용자 지정</PresentationFormat>
  <Paragraphs>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수인 이</cp:lastModifiedBy>
  <cp:revision>6</cp:revision>
  <dcterms:created xsi:type="dcterms:W3CDTF">2023-06-06T16:32:11Z</dcterms:created>
  <dcterms:modified xsi:type="dcterms:W3CDTF">2025-03-04T11:31:44Z</dcterms:modified>
</cp:coreProperties>
</file>